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8" r:id="rId3"/>
    <p:sldId id="286" r:id="rId4"/>
    <p:sldId id="287" r:id="rId5"/>
    <p:sldId id="280" r:id="rId6"/>
    <p:sldId id="258" r:id="rId7"/>
    <p:sldId id="259" r:id="rId8"/>
    <p:sldId id="279" r:id="rId9"/>
    <p:sldId id="277" r:id="rId10"/>
    <p:sldId id="288" r:id="rId11"/>
    <p:sldId id="289" r:id="rId12"/>
    <p:sldId id="290" r:id="rId13"/>
    <p:sldId id="266" r:id="rId14"/>
    <p:sldId id="274" r:id="rId15"/>
    <p:sldId id="282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24" userDrawn="1">
          <p15:clr>
            <a:srgbClr val="A4A3A4"/>
          </p15:clr>
        </p15:guide>
        <p15:guide id="4" orient="horz" pos="3936" userDrawn="1">
          <p15:clr>
            <a:srgbClr val="A4A3A4"/>
          </p15:clr>
        </p15:guide>
        <p15:guide id="5" pos="7032" userDrawn="1">
          <p15:clr>
            <a:srgbClr val="A4A3A4"/>
          </p15:clr>
        </p15:guide>
        <p15:guide id="6" orient="horz" pos="3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ssim Toumi" initials="NT" lastIdx="2" clrIdx="0">
    <p:extLst>
      <p:ext uri="{19B8F6BF-5375-455C-9EA6-DF929625EA0E}">
        <p15:presenceInfo xmlns:p15="http://schemas.microsoft.com/office/powerpoint/2012/main" userId="89d753fe005abb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10C"/>
    <a:srgbClr val="EA6464"/>
    <a:srgbClr val="F59D1B"/>
    <a:srgbClr val="FF9900"/>
    <a:srgbClr val="DA2626"/>
    <a:srgbClr val="C8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0"/>
    <p:restoredTop sz="94585"/>
  </p:normalViewPr>
  <p:slideViewPr>
    <p:cSldViewPr snapToGrid="0" snapToObjects="1" showGuides="1">
      <p:cViewPr varScale="1">
        <p:scale>
          <a:sx n="68" d="100"/>
          <a:sy n="68" d="100"/>
        </p:scale>
        <p:origin x="840" y="72"/>
      </p:cViewPr>
      <p:guideLst>
        <p:guide orient="horz" pos="2160"/>
        <p:guide pos="3840"/>
        <p:guide pos="624"/>
        <p:guide orient="horz" pos="3936"/>
        <p:guide pos="7032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F72D7-A0A0-6645-8BB2-6F85ABED0F2D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41D3A-A3EF-C04F-9B10-8B4D45959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41D3A-A3EF-C04F-9B10-8B4D45959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2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92558" y="2826327"/>
            <a:ext cx="1919659" cy="12053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241682" y="2826327"/>
            <a:ext cx="1919659" cy="12053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291958" y="1683327"/>
            <a:ext cx="5568024" cy="34913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2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90600" y="609601"/>
            <a:ext cx="4816311" cy="28193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8209503" y="623880"/>
            <a:ext cx="1948962" cy="28193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883499" y="4688349"/>
            <a:ext cx="1520650" cy="216965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68102" y="2549118"/>
            <a:ext cx="1498153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2663536" y="2549118"/>
            <a:ext cx="1498153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4358971" y="2549118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4358971" y="4497329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0"/>
          </p:nvPr>
        </p:nvSpPr>
        <p:spPr>
          <a:xfrm>
            <a:off x="2663536" y="4497329"/>
            <a:ext cx="1498153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6364273" y="2549118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8014710" y="2549118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23"/>
          </p:nvPr>
        </p:nvSpPr>
        <p:spPr>
          <a:xfrm>
            <a:off x="6364273" y="4497329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8014710" y="4497329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5"/>
          </p:nvPr>
        </p:nvSpPr>
        <p:spPr>
          <a:xfrm>
            <a:off x="8014710" y="609601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9710144" y="609601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7"/>
          </p:nvPr>
        </p:nvSpPr>
        <p:spPr>
          <a:xfrm>
            <a:off x="4336471" y="609601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911005" y="1919234"/>
            <a:ext cx="2044318" cy="32506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342706" y="1919234"/>
            <a:ext cx="2044318" cy="32506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90600" y="5662246"/>
            <a:ext cx="2044318" cy="119575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059" y="0"/>
            <a:ext cx="8379941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067800" y="0"/>
            <a:ext cx="31242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14136" y="3791599"/>
            <a:ext cx="3853792" cy="193025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0167042" y="0"/>
            <a:ext cx="2024958" cy="172921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-1" y="2249334"/>
            <a:ext cx="3861881" cy="22665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32863" y="0"/>
            <a:ext cx="1930941" cy="268483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332863" y="4533088"/>
            <a:ext cx="3867553" cy="232491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01302" y="1371600"/>
            <a:ext cx="3093396" cy="41148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5540" y="609600"/>
            <a:ext cx="1650460" cy="97600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727612" y="2395250"/>
            <a:ext cx="3368388" cy="199192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45540" y="4866076"/>
            <a:ext cx="1650460" cy="199192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0" y="4422345"/>
            <a:ext cx="1650460" cy="99596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90600" y="609599"/>
            <a:ext cx="10172700" cy="445878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51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2727612" y="3437092"/>
            <a:ext cx="3368388" cy="199192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096000" y="2452991"/>
            <a:ext cx="1650216" cy="148783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746216" y="3572"/>
            <a:ext cx="4445784" cy="244942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90600" y="1643865"/>
            <a:ext cx="5105400" cy="357741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8427563" y="609601"/>
            <a:ext cx="1568748" cy="10342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90600" y="0"/>
            <a:ext cx="5105400" cy="685799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996891" y="2364379"/>
            <a:ext cx="1961122" cy="26343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0600" y="1843514"/>
            <a:ext cx="5105400" cy="303475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291191" y="4477855"/>
            <a:ext cx="1964076" cy="177054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842642" y="-1"/>
            <a:ext cx="2349357" cy="1448657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374996" y="0"/>
            <a:ext cx="3442009" cy="186489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2653991" y="3395547"/>
            <a:ext cx="3442009" cy="186489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90599" y="0"/>
            <a:ext cx="2455127" cy="165038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6000" y="0"/>
            <a:ext cx="5067299" cy="229061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6096000" y="3888507"/>
            <a:ext cx="2041237" cy="29694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903855" y="4655127"/>
            <a:ext cx="2259444" cy="159327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006864" y="609598"/>
            <a:ext cx="2035363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3034423" y="609598"/>
            <a:ext cx="2020984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5069786" y="609598"/>
            <a:ext cx="2016098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1505" y="609598"/>
            <a:ext cx="2030478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9101982" y="609598"/>
            <a:ext cx="2023902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840101" y="1191488"/>
            <a:ext cx="2255900" cy="129078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112245" y="1191488"/>
            <a:ext cx="2255900" cy="505691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096000" y="1"/>
            <a:ext cx="2255900" cy="6096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90600" y="1910282"/>
            <a:ext cx="10172700" cy="4338117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0" y="-37502"/>
            <a:ext cx="12192000" cy="29718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990600" y="3891147"/>
            <a:ext cx="2255900" cy="131156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8907400" y="3891147"/>
            <a:ext cx="2255900" cy="131156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53882" y="609600"/>
            <a:ext cx="7924801" cy="56388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945084" y="2677886"/>
            <a:ext cx="2144487" cy="15022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234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164769" y="0"/>
            <a:ext cx="409302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4158344" y="1629806"/>
            <a:ext cx="2383064" cy="132143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504415" y="2305778"/>
            <a:ext cx="1831147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169158" y="2305778"/>
            <a:ext cx="1853207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8834378" y="2305778"/>
            <a:ext cx="1831147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335562" y="5068006"/>
            <a:ext cx="1853207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7000305" y="5068006"/>
            <a:ext cx="1853684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2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90601" y="-30153"/>
            <a:ext cx="1636776" cy="15206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627376" y="2194559"/>
            <a:ext cx="2008632" cy="21762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2627376" y="5415148"/>
            <a:ext cx="2008632" cy="144285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8269941" y="609601"/>
            <a:ext cx="3922058" cy="62483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90601" y="927279"/>
            <a:ext cx="10172700" cy="50034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6676" y="3859581"/>
            <a:ext cx="2662626" cy="169595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57899" y="609600"/>
            <a:ext cx="5105401" cy="56388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52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0" y="948762"/>
            <a:ext cx="2255900" cy="133153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764918" y="1"/>
            <a:ext cx="2255899" cy="131156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4898782" y="2280297"/>
            <a:ext cx="1607127" cy="20677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990600" y="5546436"/>
            <a:ext cx="2255900" cy="13115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5566063" y="4790210"/>
            <a:ext cx="1607127" cy="20677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9936100" y="3429000"/>
            <a:ext cx="2255900" cy="13115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90600" y="2019398"/>
            <a:ext cx="1832257" cy="104616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784165" y="0"/>
            <a:ext cx="2812578" cy="448908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6596742" y="3429000"/>
            <a:ext cx="2257609" cy="3429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791814" y="806246"/>
            <a:ext cx="1237065" cy="81033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9545216" y="4489088"/>
            <a:ext cx="1618084" cy="94644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5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B2FDE-D649-1C48-8BBA-5FE999199EA0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D594-714A-5244-8430-2FA48E19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8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7F0FFA4-2B8C-4BA6-A0B5-78F7900E6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281687"/>
            <a:ext cx="4244196" cy="2294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794805"/>
            <a:ext cx="423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Bahnschrift SemiLight" panose="020B0502040204020203" pitchFamily="34" charset="0"/>
                <a:ea typeface="Oswald Book" charset="0"/>
                <a:cs typeface="Oswald Book" charset="0"/>
              </a:rPr>
              <a:t>Projet</a:t>
            </a:r>
            <a:r>
              <a:rPr lang="en-US" sz="5400" dirty="0">
                <a:solidFill>
                  <a:schemeClr val="bg1"/>
                </a:solidFill>
                <a:latin typeface="Bahnschrift SemiLight" panose="020B0502040204020203" pitchFamily="34" charset="0"/>
                <a:ea typeface="Oswald Book" charset="0"/>
                <a:cs typeface="Oswald Book" charset="0"/>
              </a:rPr>
              <a:t> web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032" y="3507978"/>
            <a:ext cx="423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8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Sport Hub</a:t>
            </a:r>
          </a:p>
        </p:txBody>
      </p:sp>
      <p:pic>
        <p:nvPicPr>
          <p:cNvPr id="17" name="Picture Placeholder 2">
            <a:extLst>
              <a:ext uri="{FF2B5EF4-FFF2-40B4-BE49-F238E27FC236}">
                <a16:creationId xmlns:a16="http://schemas.microsoft.com/office/drawing/2014/main" id="{CEF8D963-A97D-4E8C-94AA-61FE9AB88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5930FE-2FBC-4BB8-8250-7A47614F91B8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DE72F-B718-418B-AE96-64068126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70" y="5776518"/>
            <a:ext cx="2194666" cy="9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37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6322" y="-553829"/>
            <a:ext cx="10134600" cy="20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spc="600" dirty="0">
                <a:solidFill>
                  <a:schemeClr val="bg1">
                    <a:lumMod val="7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LE FLYER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D3FAF4-CBC0-4D5D-868D-C0840C1B39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" r="324"/>
          <a:stretch/>
        </p:blipFill>
        <p:spPr>
          <a:xfrm>
            <a:off x="5983456" y="1337080"/>
            <a:ext cx="3821725" cy="5420387"/>
          </a:xfrm>
        </p:spPr>
      </p:pic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A6DD7F04-9D8B-4826-90A4-19D5DA76F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" r="-180" b="-843"/>
          <a:stretch/>
        </p:blipFill>
        <p:spPr>
          <a:xfrm>
            <a:off x="1603717" y="1337080"/>
            <a:ext cx="3812345" cy="5420387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21B90FA4-B2D1-4310-B077-53BA752EA1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9D2D61-6876-440D-8600-366F70542674}"/>
              </a:ext>
            </a:extLst>
          </p:cNvPr>
          <p:cNvSpPr txBox="1"/>
          <p:nvPr/>
        </p:nvSpPr>
        <p:spPr>
          <a:xfrm flipH="1">
            <a:off x="206323" y="6309730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1001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3409203" y="2161237"/>
            <a:ext cx="10134600" cy="20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spc="600" dirty="0">
                <a:solidFill>
                  <a:schemeClr val="bg1">
                    <a:lumMod val="7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TEMPLATE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2C2B08-58DC-4D3D-AF89-0D4C725FC0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71" t="697" r="-151" b="360"/>
          <a:stretch/>
        </p:blipFill>
        <p:spPr>
          <a:xfrm>
            <a:off x="3713871" y="204236"/>
            <a:ext cx="4417255" cy="6203852"/>
          </a:xfrm>
        </p:spPr>
      </p:pic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F55F4026-3FBB-411A-BF61-B3F92631B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457942-2FFC-4A55-AE82-EF797AEB853E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04327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3409203" y="2161237"/>
            <a:ext cx="10134600" cy="20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spc="600" dirty="0">
                <a:solidFill>
                  <a:schemeClr val="bg1">
                    <a:lumMod val="7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TEMPLATE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2C2B08-58DC-4D3D-AF89-0D4C725FC0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71" t="697" r="-151" b="360"/>
          <a:stretch/>
        </p:blipFill>
        <p:spPr>
          <a:xfrm>
            <a:off x="3713871" y="204236"/>
            <a:ext cx="4417255" cy="6203852"/>
          </a:xfrm>
        </p:spPr>
      </p:pic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6B21F87F-1B3E-4EDA-AFF2-5CE536198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FA162-4841-4317-A00A-64EC76C723B7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93769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55066" y="2249586"/>
            <a:ext cx="3508234" cy="4855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529227" y="1397760"/>
            <a:ext cx="4214852" cy="20312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3135" y="504991"/>
            <a:ext cx="2180775" cy="141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LES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    SITES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       CONCURENT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61333" y="949828"/>
            <a:ext cx="1341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91222" y="1398402"/>
            <a:ext cx="1341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10020" y="1875730"/>
            <a:ext cx="1341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03844" y="3586934"/>
            <a:ext cx="5641675" cy="3369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LES SITES CONCURANT: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-</a:t>
            </a:r>
            <a:r>
              <a:rPr lang="fr-FR" sz="1600" b="1" i="0" dirty="0" err="1">
                <a:solidFill>
                  <a:srgbClr val="666666"/>
                </a:solidFill>
                <a:effectLst/>
                <a:latin typeface="Open Sans"/>
              </a:rPr>
              <a:t>Alo</a:t>
            </a:r>
            <a:r>
              <a:rPr lang="fr-FR" sz="1600" b="1" i="0" dirty="0">
                <a:solidFill>
                  <a:srgbClr val="666666"/>
                </a:solidFill>
                <a:effectLst/>
                <a:latin typeface="Open Sans"/>
              </a:rPr>
              <a:t> Moves</a:t>
            </a:r>
            <a:endParaRPr lang="fr-FR" sz="1600" b="0" i="0" dirty="0">
              <a:solidFill>
                <a:srgbClr val="666666"/>
              </a:solidFill>
              <a:effectLst/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-</a:t>
            </a:r>
            <a:r>
              <a:rPr lang="fr-FR" sz="1600" b="1" i="0" dirty="0" err="1">
                <a:solidFill>
                  <a:srgbClr val="666666"/>
                </a:solidFill>
                <a:effectLst/>
                <a:latin typeface="Open Sans"/>
              </a:rPr>
              <a:t>FitOn</a:t>
            </a:r>
            <a:endParaRPr lang="fr-FR" sz="1600" b="0" i="0" dirty="0">
              <a:solidFill>
                <a:srgbClr val="666666"/>
              </a:solidFill>
              <a:effectLst/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-</a:t>
            </a:r>
            <a:r>
              <a:rPr lang="fr-FR" sz="1600" b="1" i="0" dirty="0" err="1">
                <a:solidFill>
                  <a:srgbClr val="666666"/>
                </a:solidFill>
                <a:effectLst/>
                <a:latin typeface="Open Sans"/>
              </a:rPr>
              <a:t>Booya</a:t>
            </a:r>
            <a:r>
              <a:rPr lang="fr-FR" sz="1600" b="1" i="0" dirty="0">
                <a:solidFill>
                  <a:srgbClr val="666666"/>
                </a:solidFill>
                <a:effectLst/>
                <a:latin typeface="Open Sans"/>
              </a:rPr>
              <a:t> Fitness</a:t>
            </a:r>
            <a:endParaRPr lang="fr-FR" sz="1600" b="0" i="0" dirty="0">
              <a:solidFill>
                <a:srgbClr val="666666"/>
              </a:solidFill>
              <a:effectLst/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NOTRE SITE SE DISTINGUERA PARMI CES DERNIERS CITES PAR: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LA VARITEE DU PROGRAMME ET EXERCICES , LES EVENEMENT ORGANISEE ET LES RECOMPANCES POUR MOTIVER LES CLIENT 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Oswald Book" charset="0"/>
              <a:ea typeface="Oswald Book" charset="0"/>
              <a:cs typeface="Oswald Book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Oswald Book" charset="0"/>
              <a:ea typeface="Oswald Book" charset="0"/>
              <a:cs typeface="Oswald Book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90600" y="5460239"/>
            <a:ext cx="3600855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2938889-6349-43E8-B031-C17B786E5A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-617" t="2309" r="1" b="379"/>
          <a:stretch/>
        </p:blipFill>
        <p:spPr>
          <a:xfrm>
            <a:off x="3931644" y="1744394"/>
            <a:ext cx="3787876" cy="1688324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73CB5E9-4189-4D1D-B341-9E6DB5D608D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5419" r="5419"/>
          <a:stretch>
            <a:fillRect/>
          </a:stretch>
        </p:blipFill>
        <p:spPr>
          <a:xfrm>
            <a:off x="1931893" y="3438755"/>
            <a:ext cx="3302000" cy="1814513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3D2A52-EB36-4682-9B66-116076602AF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/>
          <a:srcRect l="47" t="-180" r="3240" b="-9073"/>
          <a:stretch/>
        </p:blipFill>
        <p:spPr>
          <a:xfrm>
            <a:off x="7746216" y="3572"/>
            <a:ext cx="4445784" cy="2449420"/>
          </a:xfrm>
        </p:spPr>
      </p:pic>
      <p:pic>
        <p:nvPicPr>
          <p:cNvPr id="23" name="Picture Placeholder 2">
            <a:extLst>
              <a:ext uri="{FF2B5EF4-FFF2-40B4-BE49-F238E27FC236}">
                <a16:creationId xmlns:a16="http://schemas.microsoft.com/office/drawing/2014/main" id="{62ED2627-FA66-4178-B977-498916AE2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4E95075-AE47-40E2-965B-0B9126DBE233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495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8"/>
          </p:nvPr>
        </p:nvSpPr>
        <p:spPr>
          <a:xfrm>
            <a:off x="1085572" y="1021099"/>
            <a:ext cx="10172700" cy="4458789"/>
          </a:xfrm>
        </p:spPr>
      </p:sp>
      <p:sp>
        <p:nvSpPr>
          <p:cNvPr id="4" name="Rectangle 3"/>
          <p:cNvSpPr/>
          <p:nvPr/>
        </p:nvSpPr>
        <p:spPr>
          <a:xfrm>
            <a:off x="838759" y="2788828"/>
            <a:ext cx="1013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LES DIAGRAMMES</a:t>
            </a:r>
            <a:endParaRPr lang="en-US" sz="5400" spc="3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B10A10CF-CBF1-4A6F-A2CF-2FA64C913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6B8519-D3A4-49F6-8B5E-1CF12FF7F70C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461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2495" t="-1117" r="-1689" b="-1117"/>
          <a:stretch/>
        </p:blipFill>
        <p:spPr>
          <a:xfrm>
            <a:off x="3842075" y="0"/>
            <a:ext cx="6654018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791694" y="1052788"/>
            <a:ext cx="7212868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GENERALE</a:t>
            </a:r>
          </a:p>
        </p:txBody>
      </p:sp>
      <p:pic>
        <p:nvPicPr>
          <p:cNvPr id="13" name="Picture Placeholder 2">
            <a:extLst>
              <a:ext uri="{FF2B5EF4-FFF2-40B4-BE49-F238E27FC236}">
                <a16:creationId xmlns:a16="http://schemas.microsoft.com/office/drawing/2014/main" id="{5D4D8491-EA8B-4F48-8573-CD503CD22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EE6F5E-A303-41D0-9E51-11AD6E13E66B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83255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8" t="-616" r="-333" b="-464"/>
          <a:stretch/>
        </p:blipFill>
        <p:spPr>
          <a:xfrm>
            <a:off x="1854590" y="1431387"/>
            <a:ext cx="8482820" cy="461420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>
            <a:off x="1803345" y="145243"/>
            <a:ext cx="7212868" cy="9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CREER COMPTE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82419E3F-696B-455E-9A15-FA4E251DD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D8915-F90A-4188-9DBE-A1EA86EC1A75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41824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534" b="3371"/>
          <a:stretch/>
        </p:blipFill>
        <p:spPr>
          <a:xfrm>
            <a:off x="3188675" y="419634"/>
            <a:ext cx="8482820" cy="619681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1080533" y="2170989"/>
            <a:ext cx="7212868" cy="9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GESTION COMPTE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7C657B1E-C769-4750-92BB-F7304D0EA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8A2DC-E2A9-4E26-A72E-BF7B89BB2ABE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04586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" r="262" b="-172"/>
          <a:stretch/>
        </p:blipFill>
        <p:spPr>
          <a:xfrm>
            <a:off x="4314090" y="28136"/>
            <a:ext cx="7488703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461554" y="228254"/>
            <a:ext cx="7212868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GESTION DES </a:t>
            </a:r>
          </a:p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  ARTICLES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17B00CC9-667B-49B9-9E9F-EC92073E8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17CD3-8271-49AC-A2AC-5A8FD46B7F19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7843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" r="371" b="566"/>
          <a:stretch/>
        </p:blipFill>
        <p:spPr>
          <a:xfrm>
            <a:off x="5430128" y="0"/>
            <a:ext cx="6119447" cy="661645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495049" y="2170989"/>
            <a:ext cx="7212868" cy="9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GESTION DE FORUM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8EFFF898-AC94-4744-8F4E-3574EF7CB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75BCF-64F4-4FD7-BFDE-F58EFCD884C5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9573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1587181" y="2827236"/>
            <a:ext cx="208057" cy="13214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9003" y="2929341"/>
            <a:ext cx="1986776" cy="141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NOTRE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EQUIPE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Oswald Book" charset="0"/>
              <a:ea typeface="Oswald Book" charset="0"/>
              <a:cs typeface="Oswald Book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799876" y="3394260"/>
            <a:ext cx="1418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55324" y="4084782"/>
            <a:ext cx="1418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288553" y="5216466"/>
            <a:ext cx="1157735" cy="314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Oswald Book" charset="0"/>
                <a:ea typeface="Oswald Book" charset="0"/>
                <a:cs typeface="Oswald Book" charset="0"/>
              </a:rPr>
              <a:t>AZIZ AALOUCHE</a:t>
            </a:r>
            <a:endParaRPr lang="en-US" sz="1100" dirty="0"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80825" y="5467382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91338" y="2179500"/>
            <a:ext cx="1157735" cy="3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Oswald Book" charset="0"/>
                <a:ea typeface="Oswald Book" charset="0"/>
                <a:cs typeface="Oswald Book" charset="0"/>
              </a:rPr>
              <a:t>NASSIM TOUMI</a:t>
            </a:r>
            <a:endParaRPr lang="en-US" sz="1100" dirty="0"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94729" y="2430416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554461" y="474436"/>
            <a:ext cx="1157735" cy="3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ffectLst/>
                <a:latin typeface="Oswald Book" charset="0"/>
                <a:ea typeface="Oswald Book" charset="0"/>
                <a:cs typeface="Oswald Book" charset="0"/>
              </a:rPr>
              <a:t>RIDHA MOSBEH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46733" y="725352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29091" y="5061964"/>
            <a:ext cx="1538863" cy="314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Oswald Book" charset="0"/>
                <a:ea typeface="Oswald Book" charset="0"/>
                <a:cs typeface="Oswald Book" charset="0"/>
              </a:rPr>
              <a:t>GHAITH MECHERGUI</a:t>
            </a:r>
            <a:endParaRPr lang="en-US" sz="1100" dirty="0"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721363" y="5312880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00057" y="304515"/>
            <a:ext cx="1157735" cy="3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Oswald Book" charset="0"/>
                <a:ea typeface="Oswald Book" charset="0"/>
                <a:cs typeface="Oswald Book" charset="0"/>
              </a:rPr>
              <a:t>RAED GUESMI</a:t>
            </a:r>
            <a:endParaRPr lang="en-US" sz="1100" dirty="0"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92329" y="555431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8820626" y="5881467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727626" y="5640250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8820626" y="5884189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20626" y="6178787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727625" y="5937570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8820626" y="6181509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535440" y="5662690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625197" y="5960010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820626" y="6483587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727625" y="6242370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820626" y="6486309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9336027" y="6264810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3352020" y="599694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259020" y="5755723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352020" y="5999662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352020" y="629426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259019" y="6053043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3352020" y="6296982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066834" y="577816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156591" y="607548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3352020" y="659906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259019" y="6357843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3352020" y="6601782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867421" y="638028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6799365" y="309694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706365" y="2855723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6799365" y="3099662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799365" y="339426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706364" y="3153043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6799365" y="3396982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514179" y="287816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603936" y="317548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6799365" y="369906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706364" y="3457843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6799365" y="3701782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314766" y="348028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35603" y="1323394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542603" y="1082177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10635603" y="1326116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0635603" y="1620714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0542602" y="1379497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10635603" y="1623436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1350417" y="1104617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1440174" y="1401937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10635603" y="1925514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0542602" y="1684297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10635603" y="1928236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1151004" y="1706737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2902340" y="1178819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2809340" y="937602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902340" y="1181541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902340" y="1476139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2809339" y="1234922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2902340" y="1478861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617154" y="960042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06911" y="1257362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2902340" y="1780939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2809339" y="1539722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2902340" y="1783661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3417741" y="1562162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B5BA555-53AD-4D02-B97D-D689765DC2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2800" t="4412" r="13761" b="25306"/>
          <a:stretch/>
        </p:blipFill>
        <p:spPr>
          <a:xfrm>
            <a:off x="6439087" y="4821485"/>
            <a:ext cx="2255900" cy="1914528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CF7DAD0-A74B-4CA9-8B9A-406CE1F615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259" t="12761" r="1259" b="30817"/>
          <a:stretch/>
        </p:blipFill>
        <p:spPr>
          <a:xfrm>
            <a:off x="8184000" y="-17354"/>
            <a:ext cx="2255899" cy="1812608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A6C0055-97E0-4390-9AD7-B6C6E1984B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114" b="5114"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E72E67C1-F1BE-4C2B-AE32-30607B1197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1034" t="9932" r="-2203" b="6285"/>
          <a:stretch/>
        </p:blipFill>
        <p:spPr>
          <a:xfrm>
            <a:off x="1099059" y="5223413"/>
            <a:ext cx="1922794" cy="1659255"/>
          </a:xfrm>
        </p:spPr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4283A8BA-B32E-4C70-BC23-26DD3E30F68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1368" r="11368"/>
          <a:stretch>
            <a:fillRect/>
          </a:stretch>
        </p:blipFill>
        <p:spPr>
          <a:xfrm>
            <a:off x="995807" y="413528"/>
            <a:ext cx="1608137" cy="2066925"/>
          </a:xfrm>
        </p:spPr>
      </p:pic>
      <p:pic>
        <p:nvPicPr>
          <p:cNvPr id="115" name="Picture Placeholder 2">
            <a:extLst>
              <a:ext uri="{FF2B5EF4-FFF2-40B4-BE49-F238E27FC236}">
                <a16:creationId xmlns:a16="http://schemas.microsoft.com/office/drawing/2014/main" id="{911AB166-9690-47A7-B184-58E4F9AF9C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ADC3021-73D0-4FE4-8897-50AFF46CCA9A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322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8"/>
          <a:stretch/>
        </p:blipFill>
        <p:spPr>
          <a:xfrm>
            <a:off x="2813538" y="0"/>
            <a:ext cx="8736037" cy="661645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2608628" y="214186"/>
            <a:ext cx="7212868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GESTION DU PROGRAMME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78B09B76-CF0B-4C4B-9C9F-9A4953D2F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2EA1D-57F5-4A58-817C-8A359D3A92FB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0487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44"/>
          <a:stretch/>
        </p:blipFill>
        <p:spPr>
          <a:xfrm>
            <a:off x="3240257" y="0"/>
            <a:ext cx="8975188" cy="661645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1490592" y="903504"/>
            <a:ext cx="7212868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     GESTION </a:t>
            </a:r>
          </a:p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D’EVENEMENT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1995C386-241B-437B-9155-846D69954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7A612-B361-4667-85D7-4E2C9C09F99B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8226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579" r="299"/>
          <a:stretch/>
        </p:blipFill>
        <p:spPr>
          <a:xfrm>
            <a:off x="2972971" y="466631"/>
            <a:ext cx="8895469" cy="56809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1490592" y="903504"/>
            <a:ext cx="7212868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     GESTION </a:t>
            </a:r>
          </a:p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DE RECOMPENCES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70001AB1-76FD-45C6-85D9-5040091B3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7EDD-017F-4445-A5CB-62B5BAB58ED4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7937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009650" y="987192"/>
            <a:ext cx="10172700" cy="5003442"/>
          </a:xfrm>
        </p:spPr>
      </p:sp>
      <p:sp>
        <p:nvSpPr>
          <p:cNvPr id="9" name="TextBox 8"/>
          <p:cNvSpPr txBox="1"/>
          <p:nvPr/>
        </p:nvSpPr>
        <p:spPr>
          <a:xfrm>
            <a:off x="1421505" y="2745164"/>
            <a:ext cx="9348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MERCI DE L’AVOIR SUIVI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62699" y="3860413"/>
            <a:ext cx="3866604" cy="75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2">
            <a:extLst>
              <a:ext uri="{FF2B5EF4-FFF2-40B4-BE49-F238E27FC236}">
                <a16:creationId xmlns:a16="http://schemas.microsoft.com/office/drawing/2014/main" id="{DC365734-984C-40E3-A31C-961172CB7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D42EF-E638-4625-A642-5671F0E07BA5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207470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597302" y="1371600"/>
            <a:ext cx="3093396" cy="411480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08758" y="1792713"/>
            <a:ext cx="1870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latin typeface="Playfair Display" charset="0"/>
                <a:ea typeface="Playfair Display" charset="0"/>
                <a:cs typeface="Playfair Display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PRESTIGE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IS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ELEGANCE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309242" y="2402727"/>
            <a:ext cx="15974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9242" y="2945338"/>
            <a:ext cx="15974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309242" y="3487949"/>
            <a:ext cx="159743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029874" y="3983363"/>
            <a:ext cx="2228253" cy="989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Lorem ipsum dolor sit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amet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consectetur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adipiscing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elit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,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sed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do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eiusmod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tempor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incididunt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ut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labore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et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dolore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magna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aliqua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.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Ut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</a:t>
            </a:r>
            <a:r>
              <a:rPr lang="en-US" sz="1000" dirty="0" err="1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enim</a:t>
            </a:r>
            <a:r>
              <a:rPr lang="en-US" sz="10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 ad minim, 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398108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009650" y="987192"/>
            <a:ext cx="10172700" cy="5003442"/>
          </a:xfrm>
        </p:spPr>
      </p:sp>
      <p:sp>
        <p:nvSpPr>
          <p:cNvPr id="8" name="Shape 140"/>
          <p:cNvSpPr/>
          <p:nvPr/>
        </p:nvSpPr>
        <p:spPr>
          <a:xfrm>
            <a:off x="3537396" y="4250086"/>
            <a:ext cx="5117207" cy="47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t">
            <a:spAutoFit/>
          </a:bodyPr>
          <a:lstStyle>
            <a:lvl1pPr>
              <a:lnSpc>
                <a:spcPct val="130000"/>
              </a:lnSpc>
              <a:defRPr sz="1800" cap="none" spc="162">
                <a:solidFill>
                  <a:srgbClr val="6565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2000" spc="0" dirty="0">
                <a:solidFill>
                  <a:srgbClr val="FF9900"/>
                </a:solidFill>
                <a:latin typeface="Oswald Book" charset="0"/>
                <a:ea typeface="Oswald Book" charset="0"/>
                <a:cs typeface="Oswald Book" charset="0"/>
              </a:rPr>
              <a:t>«  NOT THE ONLY ONES BUT WE ARE THE BEST »</a:t>
            </a:r>
            <a:endParaRPr lang="en-US" sz="2000" spc="0" dirty="0">
              <a:solidFill>
                <a:srgbClr val="FF9900"/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0" y="2660084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Sport </a:t>
            </a:r>
            <a:r>
              <a:rPr lang="en-US" sz="7200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HUb</a:t>
            </a:r>
            <a:endParaRPr lang="en-US" sz="7200" spc="600" dirty="0">
              <a:solidFill>
                <a:schemeClr val="tx1">
                  <a:lumMod val="75000"/>
                  <a:lumOff val="2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2699" y="3860413"/>
            <a:ext cx="3866604" cy="75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B4A166D1-94F6-4541-BC13-D42FD72DC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608775-150D-439C-BC74-1FE2EDD1F05F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148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609600"/>
            <a:ext cx="359229" cy="5847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524998" y="2495679"/>
            <a:ext cx="2144487" cy="168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latin typeface="Playfair Display" charset="0"/>
                <a:ea typeface="Playfair Display" charset="0"/>
                <a:cs typeface="Playfair Display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400" dirty="0">
                <a:latin typeface="Oswald Book" charset="0"/>
                <a:ea typeface="Oswald Book" charset="0"/>
                <a:cs typeface="Oswald Book" charset="0"/>
              </a:rPr>
              <a:t>PLAN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Oswald Book" charset="0"/>
                <a:ea typeface="Oswald Book" charset="0"/>
                <a:cs typeface="Oswald Book" charset="0"/>
              </a:rPr>
              <a:t>DE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Oswald Book" charset="0"/>
                <a:ea typeface="Oswald Book" charset="0"/>
                <a:cs typeface="Oswald Book" charset="0"/>
              </a:rPr>
              <a:t>PRESENTATION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514779" y="3074766"/>
            <a:ext cx="1597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514779" y="3617377"/>
            <a:ext cx="1597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14779" y="4159988"/>
            <a:ext cx="1597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078685" y="2677886"/>
            <a:ext cx="446313" cy="15022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153882" y="609599"/>
            <a:ext cx="7924801" cy="5847471"/>
          </a:xfrm>
        </p:spPr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0B72FA7-5C85-4B7D-B64B-DD37B4B0601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373" r="2373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155E43-63DC-4663-ADA5-1A97335FDD5D}"/>
              </a:ext>
            </a:extLst>
          </p:cNvPr>
          <p:cNvSpPr txBox="1"/>
          <p:nvPr/>
        </p:nvSpPr>
        <p:spPr>
          <a:xfrm>
            <a:off x="1142994" y="1803193"/>
            <a:ext cx="76576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L’idée générale du site</a:t>
            </a:r>
            <a:r>
              <a:rPr lang="ar-TN" sz="2400" dirty="0">
                <a:latin typeface="Bahnschrift Light" panose="020B0502040204020203" pitchFamily="34" charset="0"/>
              </a:rPr>
              <a:t> </a:t>
            </a:r>
            <a:r>
              <a:rPr lang="fr-FR" sz="2400" dirty="0">
                <a:latin typeface="Bahnschrift Light" panose="020B0502040204020203" pitchFamily="34" charset="0"/>
              </a:rPr>
              <a:t> </a:t>
            </a:r>
            <a:r>
              <a:rPr lang="ar-TN" sz="2400" dirty="0">
                <a:latin typeface="Bahnschrift Light" panose="020B0502040204020203" pitchFamily="34" charset="0"/>
              </a:rPr>
              <a:t>.</a:t>
            </a:r>
            <a:r>
              <a:rPr lang="fr-FR" sz="2400" dirty="0">
                <a:latin typeface="Bahnschrift Light" panose="020B0502040204020203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Présenter les catégories </a:t>
            </a:r>
            <a:r>
              <a:rPr lang="ar-TN" sz="2400" dirty="0">
                <a:latin typeface="Bahnschrift Light" panose="020B0502040204020203" pitchFamily="34" charset="0"/>
              </a:rPr>
              <a:t>.</a:t>
            </a:r>
            <a:r>
              <a:rPr lang="fr-FR" sz="2400" dirty="0">
                <a:latin typeface="Bahnschrift Light" panose="020B0502040204020203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Présenter la charte graphique du site .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Présenter les sites concernent .</a:t>
            </a:r>
          </a:p>
          <a:p>
            <a:endParaRPr lang="fr-FR" sz="2400" dirty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Présenter les diagrammes .</a:t>
            </a:r>
          </a:p>
          <a:p>
            <a:endParaRPr lang="fr-FR" sz="2400" dirty="0">
              <a:latin typeface="Bahnschrift Light" panose="020B0502040204020203" pitchFamily="34" charset="0"/>
            </a:endParaRPr>
          </a:p>
          <a:p>
            <a:endParaRPr lang="ar-TN" sz="2400" dirty="0">
              <a:latin typeface="Bahnschrift Light" panose="020B0502040204020203" pitchFamily="34" charset="0"/>
            </a:endParaRPr>
          </a:p>
        </p:txBody>
      </p:sp>
      <p:pic>
        <p:nvPicPr>
          <p:cNvPr id="17" name="Picture Placeholder 2">
            <a:extLst>
              <a:ext uri="{FF2B5EF4-FFF2-40B4-BE49-F238E27FC236}">
                <a16:creationId xmlns:a16="http://schemas.microsoft.com/office/drawing/2014/main" id="{A18580B8-4D1B-4B2C-A073-B776F7621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725E26-948F-4DB1-BC5B-3CAE64C8E1C9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9346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3181799-9995-45B7-8839-6EF2D3169F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49078" r="20542"/>
          <a:stretch/>
        </p:blipFill>
        <p:spPr>
          <a:xfrm>
            <a:off x="9162574" y="0"/>
            <a:ext cx="3124200" cy="6858000"/>
          </a:xfrm>
        </p:spPr>
      </p:pic>
      <p:sp>
        <p:nvSpPr>
          <p:cNvPr id="6" name="Rectangle 5"/>
          <p:cNvSpPr/>
          <p:nvPr/>
        </p:nvSpPr>
        <p:spPr>
          <a:xfrm rot="16200000">
            <a:off x="5733574" y="3327832"/>
            <a:ext cx="6858001" cy="202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5614722" y="2633282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SPORT HUB</a:t>
            </a:r>
          </a:p>
        </p:txBody>
      </p:sp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A2569172-53F3-4C3F-915B-FD8E5828E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41C59-2510-4438-9296-021BFBEDAEF0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BE270-0012-4E60-9B6D-9CBB8A6475A9}"/>
              </a:ext>
            </a:extLst>
          </p:cNvPr>
          <p:cNvSpPr txBox="1"/>
          <p:nvPr/>
        </p:nvSpPr>
        <p:spPr>
          <a:xfrm>
            <a:off x="1626015" y="65312"/>
            <a:ext cx="62169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L’IDEE GENERALE </a:t>
            </a:r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161687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4009" y="547254"/>
            <a:ext cx="431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swald Book" charset="0"/>
                <a:ea typeface="Oswald Book" charset="0"/>
                <a:cs typeface="Oswald Book" charset="0"/>
              </a:rPr>
              <a:t>LES CATEGORIES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90600" y="1029290"/>
            <a:ext cx="2347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733680"/>
            <a:ext cx="12192000" cy="583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57181" y="2284273"/>
            <a:ext cx="1821004" cy="1421928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73340" y="1817711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FITNESS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98084" y="2467704"/>
            <a:ext cx="1360967" cy="888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EXERCICES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/>
                <a:latin typeface="Oswald Book" charset="0"/>
                <a:ea typeface="Oswald Book" charset="0"/>
                <a:cs typeface="Oswald Book" charset="0"/>
              </a:rPr>
              <a:t>♦ VIDEOS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CONCEILS</a:t>
            </a:r>
            <a:endParaRPr lang="en-US" sz="1200" dirty="0">
              <a:solidFill>
                <a:schemeClr val="bg1"/>
              </a:solidFill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77518" y="1823921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WORKOUT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14781" y="2305779"/>
            <a:ext cx="1821004" cy="1400422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414358" y="1836189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YOGA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4495908"/>
            <a:ext cx="12192000" cy="5832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847411" y="5068006"/>
            <a:ext cx="1821004" cy="1180394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523585" y="5068006"/>
            <a:ext cx="1821004" cy="1180394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720586" y="4584818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IMIDITATION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181185" y="5068007"/>
            <a:ext cx="1821004" cy="798876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PARTICER LE LIVE AVEC UN COACH PROFESSIONEL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56160" y="4586027"/>
            <a:ext cx="162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RECOMPANCES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00536" y="4578735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SÉANCE LIVE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956160" y="5237476"/>
            <a:ext cx="1456363" cy="82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ffectLst/>
                <a:latin typeface="Oswald Book" charset="0"/>
                <a:ea typeface="Oswald Book" charset="0"/>
                <a:cs typeface="Oswald Book" charset="0"/>
              </a:rPr>
              <a:t>♦ IL Y A BEAUCOUPS DES RECOMPANCES A GANGNER ,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644823" y="2385431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13998" y="2385431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813530" y="5149733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477518" y="5149733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142152" y="5149733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FF2A74E-406E-4F9C-A2E2-2970855336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620" b="1620"/>
          <a:stretch>
            <a:fillRect/>
          </a:stretch>
        </p:blipFill>
        <p:spPr>
          <a:xfrm>
            <a:off x="1532551" y="2305778"/>
            <a:ext cx="1831147" cy="1180394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1BDB2D9-FC5B-4376-9EAC-9549124C9C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2263" b="2263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777E751-D21F-434A-AD9E-F7BB36A94E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5818" t="30262" r="13866" b="-4395"/>
          <a:stretch/>
        </p:blipFill>
        <p:spPr>
          <a:xfrm>
            <a:off x="8834378" y="2319846"/>
            <a:ext cx="1831147" cy="1180394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D3DC231-2F28-472D-B7D5-2565755D7F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24134" t="12561" r="7054" b="9643"/>
          <a:stretch/>
        </p:blipFill>
        <p:spPr>
          <a:xfrm>
            <a:off x="3335562" y="5068006"/>
            <a:ext cx="1853207" cy="1180394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AFC513D4-A465-40F6-8726-57145BA0BF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0786" r="10786"/>
          <a:stretch>
            <a:fillRect/>
          </a:stretch>
        </p:blipFill>
        <p:spPr/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F911DA90-6D9A-4548-A0DE-11FF49A0778D}"/>
              </a:ext>
            </a:extLst>
          </p:cNvPr>
          <p:cNvSpPr/>
          <p:nvPr/>
        </p:nvSpPr>
        <p:spPr>
          <a:xfrm>
            <a:off x="1873340" y="5184286"/>
            <a:ext cx="1360967" cy="888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EXERCICES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/>
                <a:latin typeface="Oswald Book" charset="0"/>
                <a:ea typeface="Oswald Book" charset="0"/>
                <a:cs typeface="Oswald Book" charset="0"/>
              </a:rPr>
              <a:t>♦ VIDEOS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CONCEILS</a:t>
            </a:r>
            <a:endParaRPr lang="en-US" sz="1200" dirty="0">
              <a:solidFill>
                <a:schemeClr val="bg1"/>
              </a:solidFill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7448BB5-D250-4217-8AEE-5D052CA099C0}"/>
              </a:ext>
            </a:extLst>
          </p:cNvPr>
          <p:cNvSpPr/>
          <p:nvPr/>
        </p:nvSpPr>
        <p:spPr>
          <a:xfrm>
            <a:off x="7237929" y="2444823"/>
            <a:ext cx="1399634" cy="888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EXERCICES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/>
                <a:latin typeface="Oswald Book" charset="0"/>
                <a:ea typeface="Oswald Book" charset="0"/>
                <a:cs typeface="Oswald Book" charset="0"/>
              </a:rPr>
              <a:t>♦ VIDEOS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CONCEILS</a:t>
            </a:r>
            <a:endParaRPr lang="en-US" sz="1200" dirty="0">
              <a:solidFill>
                <a:schemeClr val="bg1"/>
              </a:solidFill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pic>
        <p:nvPicPr>
          <p:cNvPr id="70" name="Picture Placeholder 2">
            <a:extLst>
              <a:ext uri="{FF2B5EF4-FFF2-40B4-BE49-F238E27FC236}">
                <a16:creationId xmlns:a16="http://schemas.microsoft.com/office/drawing/2014/main" id="{06B5B233-62A2-46AE-A695-8AA176BCFD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6D16B01-3E67-4F73-8B12-8FFE82C430E3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2432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018013" y="830140"/>
            <a:ext cx="5105400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CF68E84-B8DB-44CC-B020-8D7DF7CE46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4377" t="3366" r="-5899" b="10565"/>
          <a:stretch/>
        </p:blipFill>
        <p:spPr>
          <a:xfrm>
            <a:off x="5805713" y="825158"/>
            <a:ext cx="5105400" cy="5638800"/>
          </a:xfrm>
        </p:spPr>
      </p:pic>
      <p:pic>
        <p:nvPicPr>
          <p:cNvPr id="22" name="Picture Placeholder 2">
            <a:extLst>
              <a:ext uri="{FF2B5EF4-FFF2-40B4-BE49-F238E27FC236}">
                <a16:creationId xmlns:a16="http://schemas.microsoft.com/office/drawing/2014/main" id="{28FED0F3-700C-48E3-AF0C-82CF8986F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7EE75CF-4A70-4D86-B69F-AA1C2A15DF4F}"/>
              </a:ext>
            </a:extLst>
          </p:cNvPr>
          <p:cNvSpPr/>
          <p:nvPr/>
        </p:nvSpPr>
        <p:spPr>
          <a:xfrm>
            <a:off x="-754521" y="-407237"/>
            <a:ext cx="13120468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LA CHARTE GRAPHIQUE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0FDF0-9950-4202-AA17-6B1F410132AB}"/>
              </a:ext>
            </a:extLst>
          </p:cNvPr>
          <p:cNvSpPr txBox="1"/>
          <p:nvPr/>
        </p:nvSpPr>
        <p:spPr>
          <a:xfrm>
            <a:off x="1018013" y="1166842"/>
            <a:ext cx="48151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LOGO EST FORMER D’UNE FLAME QUI SYMBOLISE L’EFFORT SOUMIS DANS UNE ACTIVITEE SPORTIVE ET AUSSI CONTIENT LE </a:t>
            </a:r>
          </a:p>
          <a:p>
            <a:r>
              <a:rPr lang="fr-FR" dirty="0"/>
              <a:t>NOM DU SITE WEB .</a:t>
            </a:r>
          </a:p>
          <a:p>
            <a:r>
              <a:rPr lang="fr-FR" dirty="0"/>
              <a:t>LES COULEUR UTILISEE :</a:t>
            </a:r>
          </a:p>
          <a:p>
            <a:endParaRPr lang="fr-FR" dirty="0"/>
          </a:p>
          <a:p>
            <a:r>
              <a:rPr lang="fr-FR" dirty="0"/>
              <a:t>-ORANGE PASTEL : C’EST UN COULEUR ENERGITIQUE ET MOTIVANT ET LA PLUPART DU </a:t>
            </a:r>
          </a:p>
          <a:p>
            <a:r>
              <a:rPr lang="fr-FR" dirty="0"/>
              <a:t>SITES WEB DU SPORT L’UTILISE .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-NOIRE: LORSQUE NOUS TRAITONS AVEC LES CLIENTS NOUS VOULONS MONTRER QUE NOUS SOMMES PUISSANTS ,AUDACIEUX ET AUTORISES .</a:t>
            </a:r>
          </a:p>
          <a:p>
            <a:endParaRPr lang="fr-FR" dirty="0"/>
          </a:p>
          <a:p>
            <a:r>
              <a:rPr lang="fr-FR" dirty="0"/>
              <a:t>-BLANC :</a:t>
            </a:r>
          </a:p>
          <a:p>
            <a:r>
              <a:rPr lang="fr-FR" dirty="0"/>
              <a:t>LE COULEUR BLANC A DES VALEUR POSITIVES COMME LA PURETE ,L’EQUILIBRE ET L’INNOCENCE .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  </a:t>
            </a:r>
          </a:p>
          <a:p>
            <a:r>
              <a:rPr lang="fr-FR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E4AD6-6356-460E-B4C0-F446B372C098}"/>
              </a:ext>
            </a:extLst>
          </p:cNvPr>
          <p:cNvSpPr txBox="1"/>
          <p:nvPr/>
        </p:nvSpPr>
        <p:spPr>
          <a:xfrm flipH="1">
            <a:off x="206323" y="6309730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2975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5353812" y="411364"/>
            <a:ext cx="2362200" cy="130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Oswald Book" charset="0"/>
                <a:ea typeface="Oswald Book" charset="0"/>
                <a:cs typeface="Oswald Book" charset="0"/>
              </a:rPr>
              <a:t>LA CHARTE GHRAPHIQUE</a:t>
            </a:r>
          </a:p>
        </p:txBody>
      </p:sp>
      <p:sp>
        <p:nvSpPr>
          <p:cNvPr id="48" name="Shape 140"/>
          <p:cNvSpPr/>
          <p:nvPr/>
        </p:nvSpPr>
        <p:spPr>
          <a:xfrm>
            <a:off x="5535465" y="1862910"/>
            <a:ext cx="2020529" cy="3875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t">
            <a:spAutoFit/>
          </a:bodyPr>
          <a:lstStyle>
            <a:lvl1pPr>
              <a:lnSpc>
                <a:spcPct val="130000"/>
              </a:lnSpc>
              <a:defRPr sz="1800" cap="none" spc="162">
                <a:solidFill>
                  <a:srgbClr val="6565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200" b="1" spc="0" dirty="0">
                <a:solidFill>
                  <a:schemeClr val="tx1"/>
                </a:solidFill>
                <a:latin typeface="Bahnschrift" panose="020B0502040204020203" pitchFamily="34" charset="0"/>
                <a:ea typeface="Oswald Book" charset="0"/>
                <a:cs typeface="Oswald Book" charset="0"/>
              </a:rPr>
              <a:t>LES COULEUR NOIR , JAUNES, BLANC ET </a:t>
            </a:r>
            <a:r>
              <a:rPr lang="fr-FR" sz="1200" b="1" spc="0" dirty="0">
                <a:solidFill>
                  <a:srgbClr val="202124"/>
                </a:solidFill>
                <a:latin typeface="Bahnschrift" panose="020B0502040204020203" pitchFamily="34" charset="0"/>
                <a:ea typeface="Oswald Book" charset="0"/>
                <a:cs typeface="Oswald Book" charset="0"/>
              </a:rPr>
              <a:t>ORANGE PASTEL SONT DES COULEUR PREFERER POUR LES SITES DES SALLE DU SPORTS D’APRES (www.berleburger.com)</a:t>
            </a:r>
          </a:p>
          <a:p>
            <a:pPr>
              <a:lnSpc>
                <a:spcPct val="150000"/>
              </a:lnSpc>
            </a:pPr>
            <a:r>
              <a:rPr lang="fr-FR" sz="1200" b="1" spc="0" dirty="0">
                <a:solidFill>
                  <a:srgbClr val="202124"/>
                </a:solidFill>
                <a:latin typeface="Bahnschrift" panose="020B0502040204020203" pitchFamily="34" charset="0"/>
                <a:ea typeface="Oswald Book" charset="0"/>
                <a:cs typeface="Oswald Book" charset="0"/>
              </a:rPr>
              <a:t>DE PLUS IL SONT LES COULEUR MOTIVENTES , ENERGITIQUE ET RESITANTES</a:t>
            </a:r>
          </a:p>
          <a:p>
            <a:pPr>
              <a:lnSpc>
                <a:spcPct val="150000"/>
              </a:lnSpc>
            </a:pPr>
            <a:r>
              <a:rPr lang="fr-FR" sz="1200" b="1" spc="0" dirty="0">
                <a:solidFill>
                  <a:srgbClr val="202124"/>
                </a:solidFill>
                <a:latin typeface="Bahnschrift" panose="020B0502040204020203" pitchFamily="34" charset="0"/>
                <a:ea typeface="Oswald Book" charset="0"/>
                <a:cs typeface="Oswald Book" charset="0"/>
              </a:rPr>
              <a:t>ET POUR CA ON A CHOISIT CES COULEUR ,</a:t>
            </a:r>
          </a:p>
          <a:p>
            <a:pPr>
              <a:lnSpc>
                <a:spcPct val="150000"/>
              </a:lnSpc>
            </a:pPr>
            <a:endParaRPr lang="fr-FR" sz="1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5476181" y="1104318"/>
            <a:ext cx="2034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503855" y="5473336"/>
            <a:ext cx="275840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6200000">
            <a:off x="-1026337" y="3398643"/>
            <a:ext cx="5565308" cy="118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LES COULEUR</a:t>
            </a:r>
          </a:p>
        </p:txBody>
      </p:sp>
      <p:sp>
        <p:nvSpPr>
          <p:cNvPr id="67" name="TextBox 66"/>
          <p:cNvSpPr txBox="1"/>
          <p:nvPr/>
        </p:nvSpPr>
        <p:spPr>
          <a:xfrm rot="16200000">
            <a:off x="10127973" y="3313582"/>
            <a:ext cx="30612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www.yourcompanyname.com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4BDFAD4-8D07-4FA0-B221-56AA68AAE0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540" b="3540"/>
          <a:stretch>
            <a:fillRect/>
          </a:stretch>
        </p:blipFill>
        <p:spPr>
          <a:xfrm>
            <a:off x="990601" y="-30153"/>
            <a:ext cx="1878306" cy="174501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9B7228-8E1F-4976-970B-FEBC74A57E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031" r="10031"/>
          <a:stretch/>
        </p:blipFill>
        <p:spPr>
          <a:xfrm>
            <a:off x="2627376" y="5415148"/>
            <a:ext cx="2008632" cy="1442851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1EBC34B-007A-486E-909A-D91BBC7B86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2369" t="-1929" r="15757" b="1929"/>
          <a:stretch/>
        </p:blipFill>
        <p:spPr>
          <a:xfrm>
            <a:off x="8269941" y="609601"/>
            <a:ext cx="3922058" cy="6248398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FFCDACF-1256-4D54-AE5A-F20D31B3D4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3866" r="3866"/>
          <a:stretch>
            <a:fillRect/>
          </a:stretch>
        </p:blipFill>
        <p:spPr>
          <a:xfrm>
            <a:off x="2646363" y="2201863"/>
            <a:ext cx="2008187" cy="2176462"/>
          </a:xfrm>
        </p:spPr>
      </p:pic>
      <p:pic>
        <p:nvPicPr>
          <p:cNvPr id="27" name="Picture Placeholder 2">
            <a:extLst>
              <a:ext uri="{FF2B5EF4-FFF2-40B4-BE49-F238E27FC236}">
                <a16:creationId xmlns:a16="http://schemas.microsoft.com/office/drawing/2014/main" id="{35E2E005-6FF3-4386-8B5F-B59CA00293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005B080-98CB-41FF-A3E5-A5B3C14F6154}"/>
              </a:ext>
            </a:extLst>
          </p:cNvPr>
          <p:cNvSpPr txBox="1"/>
          <p:nvPr/>
        </p:nvSpPr>
        <p:spPr>
          <a:xfrm flipH="1">
            <a:off x="206323" y="6309730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0191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3409203" y="2161237"/>
            <a:ext cx="10134600" cy="20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spc="600" dirty="0">
                <a:solidFill>
                  <a:schemeClr val="bg1">
                    <a:lumMod val="7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L’AFFICHE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2C2B08-58DC-4D3D-AF89-0D4C725FC0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71" t="697" r="-151" b="360"/>
          <a:stretch/>
        </p:blipFill>
        <p:spPr>
          <a:xfrm>
            <a:off x="3713871" y="204236"/>
            <a:ext cx="4417255" cy="6203852"/>
          </a:xfrm>
        </p:spPr>
      </p:pic>
      <p:pic>
        <p:nvPicPr>
          <p:cNvPr id="10" name="Picture Placeholder 2">
            <a:extLst>
              <a:ext uri="{FF2B5EF4-FFF2-40B4-BE49-F238E27FC236}">
                <a16:creationId xmlns:a16="http://schemas.microsoft.com/office/drawing/2014/main" id="{0DC0D63E-0B88-43E1-8251-00FB7E7EF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2E7F32-AADE-4D00-BADF-D7BE6581ABAF}"/>
              </a:ext>
            </a:extLst>
          </p:cNvPr>
          <p:cNvSpPr txBox="1"/>
          <p:nvPr/>
        </p:nvSpPr>
        <p:spPr>
          <a:xfrm flipH="1">
            <a:off x="206323" y="6309730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4100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selectiv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27A2D7"/>
      </a:accent1>
      <a:accent2>
        <a:srgbClr val="1E87B5"/>
      </a:accent2>
      <a:accent3>
        <a:srgbClr val="16668A"/>
      </a:accent3>
      <a:accent4>
        <a:srgbClr val="12516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974</TotalTime>
  <Words>455</Words>
  <Application>Microsoft Office PowerPoint</Application>
  <PresentationFormat>Widescreen</PresentationFormat>
  <Paragraphs>153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Arial</vt:lpstr>
      <vt:lpstr>Bahnschrift</vt:lpstr>
      <vt:lpstr>Bahnschrift Light</vt:lpstr>
      <vt:lpstr>Bahnschrift SemiLight</vt:lpstr>
      <vt:lpstr>Calibri</vt:lpstr>
      <vt:lpstr>Calibri Light</vt:lpstr>
      <vt:lpstr>Impact</vt:lpstr>
      <vt:lpstr>Open Sans</vt:lpstr>
      <vt:lpstr>Oswald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Nassim Toumi</cp:lastModifiedBy>
  <cp:revision>110</cp:revision>
  <dcterms:created xsi:type="dcterms:W3CDTF">2019-05-12T23:01:35Z</dcterms:created>
  <dcterms:modified xsi:type="dcterms:W3CDTF">2020-11-22T05:27:56Z</dcterms:modified>
</cp:coreProperties>
</file>